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0"/>
  </p:normalViewPr>
  <p:slideViewPr>
    <p:cSldViewPr snapToGrid="0" snapToObjects="1">
      <p:cViewPr varScale="1">
        <p:scale>
          <a:sx n="90" d="100"/>
          <a:sy n="90" d="100"/>
        </p:scale>
        <p:origin x="23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4F4304-6D84-E840-8799-EBAAF9FEB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5ED0511-39AA-C844-ACBD-EC8C4FE507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DFBB62-51C2-BF42-8E9D-56CE147E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E137-BED3-D94E-A713-1A7F2D6442B5}" type="datetimeFigureOut">
              <a:rPr kumimoji="1" lang="ja-JP" altLang="en-US" smtClean="0"/>
              <a:t>2020/9/5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95647F7-49CC-2347-8AFB-30D3705F0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1D2A39-8812-354C-BC29-5D107485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48FD-B001-B448-A424-C08AA18118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950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DFBF98-983E-8749-A284-1A78960D1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36B933A-AA93-7445-9CEE-C6150A89F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CE721A-559F-2F48-A38C-9806D8CD6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E137-BED3-D94E-A713-1A7F2D6442B5}" type="datetimeFigureOut">
              <a:rPr kumimoji="1" lang="ja-JP" altLang="en-US" smtClean="0"/>
              <a:t>2020/9/5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CC1F0C-C105-B442-BD17-9366A5F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DFDDCF-2C0F-CA42-86D6-A6D01844F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48FD-B001-B448-A424-C08AA18118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777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3A9D28A-B326-8F4A-8D78-3657AB52A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7DA7AE-7EE6-8648-85F3-7F1ED1E3BA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E46821-4663-D54F-AEFA-995F078F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E137-BED3-D94E-A713-1A7F2D6442B5}" type="datetimeFigureOut">
              <a:rPr kumimoji="1" lang="ja-JP" altLang="en-US" smtClean="0"/>
              <a:t>2020/9/5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B20B3AD-E58E-9943-92BC-2B3058762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7CB10C-9CB7-6546-985A-790794EF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48FD-B001-B448-A424-C08AA18118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2196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24B629-CC18-144D-A3EE-925545F4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FB1787-B71B-0248-B05B-29908AEA0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B0546C-7771-2547-B844-18878E14E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E137-BED3-D94E-A713-1A7F2D6442B5}" type="datetimeFigureOut">
              <a:rPr kumimoji="1" lang="ja-JP" altLang="en-US" smtClean="0"/>
              <a:t>2020/9/5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9E12CF-0716-CE4C-A697-40669B79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FF581B-2581-1C4E-BF68-643666FA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48FD-B001-B448-A424-C08AA18118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9983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B7FCD4-821E-D04C-90E9-3B3369C9C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D077D7F-A83D-5249-A362-40E581196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852D056-F92A-934A-B30D-6C6F45A0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E137-BED3-D94E-A713-1A7F2D6442B5}" type="datetimeFigureOut">
              <a:rPr kumimoji="1" lang="ja-JP" altLang="en-US" smtClean="0"/>
              <a:t>2020/9/5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6E5B10E-E4AB-1F44-A01F-C3160E8BF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DEF2A1-2284-1645-9257-963AB4B6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48FD-B001-B448-A424-C08AA18118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068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B445F4-4129-704D-8CC6-3EE8401D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5DB356-D0C3-F449-9122-E47788A0F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33D7EC1-AA8F-2F4B-AF7B-40DEC9159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222C734-453C-9C4A-9717-E2DD2085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E137-BED3-D94E-A713-1A7F2D6442B5}" type="datetimeFigureOut">
              <a:rPr kumimoji="1" lang="ja-JP" altLang="en-US" smtClean="0"/>
              <a:t>2020/9/5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987E9F7-C842-124F-A0BF-91DECB0A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3EF25F5-9418-B149-9C51-9C93F346D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48FD-B001-B448-A424-C08AA18118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972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DDBB87-BD82-7245-B14E-AFDE3330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2513BF3-5421-754C-8E18-36F417B99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FF89B56-726D-254F-9200-D9A60D24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E6F267D-1D35-6946-A318-A830C4F73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372E011-5C9B-664E-BD93-C50409B6A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C2EC17F-9B7E-D043-B65F-0132DFB0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E137-BED3-D94E-A713-1A7F2D6442B5}" type="datetimeFigureOut">
              <a:rPr kumimoji="1" lang="ja-JP" altLang="en-US" smtClean="0"/>
              <a:t>2020/9/5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D0606D4-A82F-A04B-944B-94BDDD09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94913C5-9717-C842-9D99-A5D5EB40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48FD-B001-B448-A424-C08AA18118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062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E30F47-DC21-064A-A198-B733A545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22B5DF6-BA2A-4C43-B6CC-CD8ABB1E0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E137-BED3-D94E-A713-1A7F2D6442B5}" type="datetimeFigureOut">
              <a:rPr kumimoji="1" lang="ja-JP" altLang="en-US" smtClean="0"/>
              <a:t>2020/9/5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24BF454-080A-F148-99EA-F5E5A9CC2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7E25593-38C5-9348-957F-AAFE2FB1C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48FD-B001-B448-A424-C08AA18118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672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E6555D5-8381-1943-967B-860B55A5E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E137-BED3-D94E-A713-1A7F2D6442B5}" type="datetimeFigureOut">
              <a:rPr kumimoji="1" lang="ja-JP" altLang="en-US" smtClean="0"/>
              <a:t>2020/9/5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2CE7D05-14F5-B74A-B5D7-AA0F4C6DB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576489-B7C7-8648-9B98-D5C018E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48FD-B001-B448-A424-C08AA18118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78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88EB23-DA2E-FA49-BAB2-EA1364813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B1E5EB-8C1E-2643-9FCE-C0665EF0E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5C3D6A0-7CD5-5944-993D-0DA976CA9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B80B55-8C1A-0644-83E3-D656A1F64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E137-BED3-D94E-A713-1A7F2D6442B5}" type="datetimeFigureOut">
              <a:rPr kumimoji="1" lang="ja-JP" altLang="en-US" smtClean="0"/>
              <a:t>2020/9/5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C16673-9536-7E43-9F28-6550B97A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A3CDCB8-8E42-A444-A6A0-6DCCF7A40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48FD-B001-B448-A424-C08AA18118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6985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FF8789-FF90-9849-82B2-AD9F46F30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F1C2E5A-6F6E-BF47-B2BE-B4FD495B4A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772BDA-194F-2641-B767-491FF5FB5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E51ED1D-2B1B-F246-B13D-BAC5593B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E137-BED3-D94E-A713-1A7F2D6442B5}" type="datetimeFigureOut">
              <a:rPr kumimoji="1" lang="ja-JP" altLang="en-US" smtClean="0"/>
              <a:t>2020/9/5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24565B2-41AC-9E41-A69F-4972EACC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EC76A6F-99AC-4C4B-A1E4-5AA49BA5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B48FD-B001-B448-A424-C08AA18118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0598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40BD90F-84E8-2840-B574-8EA31F2CF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1648A0-3663-3D45-A5C2-298F7B87F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49D192-9319-8148-BB65-6167C486F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7E137-BED3-D94E-A713-1A7F2D6442B5}" type="datetimeFigureOut">
              <a:rPr kumimoji="1" lang="ja-JP" altLang="en-US" smtClean="0"/>
              <a:t>2020/9/5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505D5F-1191-CB4C-A806-81F41E26DF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33C52C-B4E0-ED43-9BBB-9D157E50B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B48FD-B001-B448-A424-C08AA18118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7046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0AC9640-52E2-D94F-B6D4-3246C41E92E0}"/>
              </a:ext>
            </a:extLst>
          </p:cNvPr>
          <p:cNvCxnSpPr>
            <a:cxnSpLocks/>
          </p:cNvCxnSpPr>
          <p:nvPr/>
        </p:nvCxnSpPr>
        <p:spPr>
          <a:xfrm flipV="1">
            <a:off x="2150076" y="185351"/>
            <a:ext cx="0" cy="6487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913278C5-0DEC-584D-B2C7-1729E1A69FFE}"/>
              </a:ext>
            </a:extLst>
          </p:cNvPr>
          <p:cNvCxnSpPr>
            <a:cxnSpLocks/>
          </p:cNvCxnSpPr>
          <p:nvPr/>
        </p:nvCxnSpPr>
        <p:spPr>
          <a:xfrm>
            <a:off x="1643449" y="6153665"/>
            <a:ext cx="6487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0E54A5A-2A44-A546-9071-640CD94B7A74}"/>
              </a:ext>
            </a:extLst>
          </p:cNvPr>
          <p:cNvCxnSpPr>
            <a:cxnSpLocks/>
          </p:cNvCxnSpPr>
          <p:nvPr/>
        </p:nvCxnSpPr>
        <p:spPr>
          <a:xfrm flipV="1">
            <a:off x="2150076" y="333632"/>
            <a:ext cx="5795319" cy="58200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7440B49-0A4C-D043-862B-4CF426BA7200}"/>
              </a:ext>
            </a:extLst>
          </p:cNvPr>
          <p:cNvCxnSpPr/>
          <p:nvPr/>
        </p:nvCxnSpPr>
        <p:spPr>
          <a:xfrm>
            <a:off x="3514725" y="5972175"/>
            <a:ext cx="0" cy="371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EF7FBBB2-8A2B-D343-91A1-014911C18D70}"/>
              </a:ext>
            </a:extLst>
          </p:cNvPr>
          <p:cNvCxnSpPr/>
          <p:nvPr/>
        </p:nvCxnSpPr>
        <p:spPr>
          <a:xfrm>
            <a:off x="5281613" y="5972175"/>
            <a:ext cx="0" cy="371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20C60FE5-8270-3F42-A9F1-C95FCEBA3665}"/>
              </a:ext>
            </a:extLst>
          </p:cNvPr>
          <p:cNvCxnSpPr/>
          <p:nvPr/>
        </p:nvCxnSpPr>
        <p:spPr>
          <a:xfrm>
            <a:off x="7519988" y="5967927"/>
            <a:ext cx="0" cy="371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D2201889-261F-EA4D-82B1-788424FCC038}"/>
                  </a:ext>
                </a:extLst>
              </p:cNvPr>
              <p:cNvSpPr txBox="1"/>
              <p:nvPr/>
            </p:nvSpPr>
            <p:spPr>
              <a:xfrm>
                <a:off x="1258965" y="2881184"/>
                <a:ext cx="683136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D2201889-261F-EA4D-82B1-788424FCC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965" y="2881184"/>
                <a:ext cx="683136" cy="38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96CFD582-B58B-4C4B-B474-FD1BBC4EB433}"/>
                  </a:ext>
                </a:extLst>
              </p:cNvPr>
              <p:cNvSpPr txBox="1"/>
              <p:nvPr/>
            </p:nvSpPr>
            <p:spPr>
              <a:xfrm>
                <a:off x="4909289" y="6425131"/>
                <a:ext cx="677814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96CFD582-B58B-4C4B-B474-FD1BBC4EB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289" y="6425131"/>
                <a:ext cx="677814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427237D7-64D2-D546-97EA-6ADDBEC4E8A6}"/>
                  </a:ext>
                </a:extLst>
              </p:cNvPr>
              <p:cNvSpPr txBox="1"/>
              <p:nvPr/>
            </p:nvSpPr>
            <p:spPr>
              <a:xfrm>
                <a:off x="7180279" y="6425131"/>
                <a:ext cx="677814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427237D7-64D2-D546-97EA-6ADDBEC4E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279" y="6425131"/>
                <a:ext cx="677814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80E6B564-B956-5E44-BEB3-97E96553146A}"/>
              </a:ext>
            </a:extLst>
          </p:cNvPr>
          <p:cNvCxnSpPr/>
          <p:nvPr/>
        </p:nvCxnSpPr>
        <p:spPr>
          <a:xfrm>
            <a:off x="1971675" y="4814888"/>
            <a:ext cx="3143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F763A3CC-7754-A947-929D-F775BC798F2A}"/>
              </a:ext>
            </a:extLst>
          </p:cNvPr>
          <p:cNvCxnSpPr/>
          <p:nvPr/>
        </p:nvCxnSpPr>
        <p:spPr>
          <a:xfrm>
            <a:off x="1971674" y="3067050"/>
            <a:ext cx="3143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173F7701-A135-A54A-B4E1-75032976C69D}"/>
              </a:ext>
            </a:extLst>
          </p:cNvPr>
          <p:cNvCxnSpPr/>
          <p:nvPr/>
        </p:nvCxnSpPr>
        <p:spPr>
          <a:xfrm>
            <a:off x="1992913" y="881066"/>
            <a:ext cx="3143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5CD30B42-4B93-A940-9F04-0A90676B6A99}"/>
                  </a:ext>
                </a:extLst>
              </p:cNvPr>
              <p:cNvSpPr txBox="1"/>
              <p:nvPr/>
            </p:nvSpPr>
            <p:spPr>
              <a:xfrm>
                <a:off x="1226032" y="4624130"/>
                <a:ext cx="683136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5CD30B42-4B93-A940-9F04-0A90676B6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032" y="4624130"/>
                <a:ext cx="683136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E2865B6F-5F0E-A243-A24C-6FF125313B06}"/>
                  </a:ext>
                </a:extLst>
              </p:cNvPr>
              <p:cNvSpPr txBox="1"/>
              <p:nvPr/>
            </p:nvSpPr>
            <p:spPr>
              <a:xfrm>
                <a:off x="3175818" y="6424358"/>
                <a:ext cx="677814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E2865B6F-5F0E-A243-A24C-6FF125313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818" y="6424358"/>
                <a:ext cx="677814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724B5515-2002-DB44-AF08-099626EEED71}"/>
                  </a:ext>
                </a:extLst>
              </p:cNvPr>
              <p:cNvSpPr txBox="1"/>
              <p:nvPr/>
            </p:nvSpPr>
            <p:spPr>
              <a:xfrm>
                <a:off x="1253623" y="690308"/>
                <a:ext cx="683136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724B5515-2002-DB44-AF08-099626EEE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623" y="690308"/>
                <a:ext cx="683136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24D2C7AA-D7BA-D341-A057-1944F86BAEE1}"/>
              </a:ext>
            </a:extLst>
          </p:cNvPr>
          <p:cNvCxnSpPr>
            <a:cxnSpLocks/>
          </p:cNvCxnSpPr>
          <p:nvPr/>
        </p:nvCxnSpPr>
        <p:spPr>
          <a:xfrm>
            <a:off x="3514725" y="4814887"/>
            <a:ext cx="461602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7B6EB8BD-D9C6-7E41-A480-FAF8B149166C}"/>
              </a:ext>
            </a:extLst>
          </p:cNvPr>
          <p:cNvCxnSpPr/>
          <p:nvPr/>
        </p:nvCxnSpPr>
        <p:spPr>
          <a:xfrm>
            <a:off x="3514725" y="4814887"/>
            <a:ext cx="0" cy="11572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8334E617-CDF6-774B-8C0E-A8AA23273F1C}"/>
              </a:ext>
            </a:extLst>
          </p:cNvPr>
          <p:cNvCxnSpPr/>
          <p:nvPr/>
        </p:nvCxnSpPr>
        <p:spPr>
          <a:xfrm flipH="1" flipV="1">
            <a:off x="5248196" y="3067050"/>
            <a:ext cx="33417" cy="290512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77F4EA2F-7A4B-4448-9972-E3CA2B10F593}"/>
              </a:ext>
            </a:extLst>
          </p:cNvPr>
          <p:cNvCxnSpPr/>
          <p:nvPr/>
        </p:nvCxnSpPr>
        <p:spPr>
          <a:xfrm>
            <a:off x="5248195" y="3067050"/>
            <a:ext cx="307854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1AA1EE74-6A3A-8642-9720-74C91D2BBA6E}"/>
              </a:ext>
            </a:extLst>
          </p:cNvPr>
          <p:cNvCxnSpPr/>
          <p:nvPr/>
        </p:nvCxnSpPr>
        <p:spPr>
          <a:xfrm flipV="1">
            <a:off x="7519186" y="690308"/>
            <a:ext cx="0" cy="528186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8DE32DBD-E92A-6349-9E37-F195F3EBC001}"/>
                  </a:ext>
                </a:extLst>
              </p:cNvPr>
              <p:cNvSpPr txBox="1"/>
              <p:nvPr/>
            </p:nvSpPr>
            <p:spPr>
              <a:xfrm>
                <a:off x="2586148" y="5634681"/>
                <a:ext cx="761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8DE32DBD-E92A-6349-9E37-F195F3EBC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148" y="5634681"/>
                <a:ext cx="76104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6282494A-A6D1-2D4A-9A43-C00A61879BEC}"/>
                  </a:ext>
                </a:extLst>
              </p:cNvPr>
              <p:cNvSpPr txBox="1"/>
              <p:nvPr/>
            </p:nvSpPr>
            <p:spPr>
              <a:xfrm>
                <a:off x="4090311" y="5612198"/>
                <a:ext cx="761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6282494A-A6D1-2D4A-9A43-C00A61879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311" y="5612198"/>
                <a:ext cx="76104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F36B47DB-1282-4B47-A495-BCD6A47457B1}"/>
                  </a:ext>
                </a:extLst>
              </p:cNvPr>
              <p:cNvSpPr txBox="1"/>
              <p:nvPr/>
            </p:nvSpPr>
            <p:spPr>
              <a:xfrm>
                <a:off x="6096401" y="5612198"/>
                <a:ext cx="761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F36B47DB-1282-4B47-A495-BCD6A4745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401" y="5612198"/>
                <a:ext cx="76104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4076193F-6891-5A42-9DD4-B1C463AB8A35}"/>
                  </a:ext>
                </a:extLst>
              </p:cNvPr>
              <p:cNvSpPr txBox="1"/>
              <p:nvPr/>
            </p:nvSpPr>
            <p:spPr>
              <a:xfrm>
                <a:off x="4152170" y="4186063"/>
                <a:ext cx="761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4076193F-6891-5A42-9DD4-B1C463AB8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170" y="4186063"/>
                <a:ext cx="76104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33995AA-9ADA-704E-9CD5-E23B94E16956}"/>
                  </a:ext>
                </a:extLst>
              </p:cNvPr>
              <p:cNvSpPr txBox="1"/>
              <p:nvPr/>
            </p:nvSpPr>
            <p:spPr>
              <a:xfrm>
                <a:off x="6096401" y="4174822"/>
                <a:ext cx="761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33995AA-9ADA-704E-9CD5-E23B94E1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401" y="4174822"/>
                <a:ext cx="76104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8A162B44-88F7-9A4C-B96C-23F0BFCE8067}"/>
                  </a:ext>
                </a:extLst>
              </p:cNvPr>
              <p:cNvSpPr txBox="1"/>
              <p:nvPr/>
            </p:nvSpPr>
            <p:spPr>
              <a:xfrm>
                <a:off x="6100034" y="2431319"/>
                <a:ext cx="761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8A162B44-88F7-9A4C-B96C-23F0BFCE8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034" y="2431319"/>
                <a:ext cx="76104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DC8CD621-0002-0A4D-B290-8DAA42D20AFE}"/>
                  </a:ext>
                </a:extLst>
              </p:cNvPr>
              <p:cNvSpPr txBox="1"/>
              <p:nvPr/>
            </p:nvSpPr>
            <p:spPr>
              <a:xfrm>
                <a:off x="7858093" y="6182989"/>
                <a:ext cx="546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DC8CD621-0002-0A4D-B290-8DAA42D20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093" y="6182989"/>
                <a:ext cx="54636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172B6BFA-0122-374F-B2A1-02592A9CEB51}"/>
                  </a:ext>
                </a:extLst>
              </p:cNvPr>
              <p:cNvSpPr txBox="1"/>
              <p:nvPr/>
            </p:nvSpPr>
            <p:spPr>
              <a:xfrm>
                <a:off x="1567600" y="130992"/>
                <a:ext cx="551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172B6BFA-0122-374F-B2A1-02592A9CE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600" y="130992"/>
                <a:ext cx="55168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736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5F2A5B86-5C7B-3642-AA77-E5091C48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82550"/>
            <a:ext cx="71755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9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7792</TotalTime>
  <Words>26</Words>
  <Application>Microsoft Macintosh PowerPoint</Application>
  <PresentationFormat>ワイド画面</PresentationFormat>
  <Paragraphs>14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游ゴシック</vt:lpstr>
      <vt:lpstr>游ゴシック Light</vt:lpstr>
      <vt:lpstr>Arial</vt:lpstr>
      <vt:lpstr>Cambria Math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wataru tkb</dc:creator>
  <cp:lastModifiedBy>wataru tkb</cp:lastModifiedBy>
  <cp:revision>3</cp:revision>
  <dcterms:created xsi:type="dcterms:W3CDTF">2020-09-05T04:51:13Z</dcterms:created>
  <dcterms:modified xsi:type="dcterms:W3CDTF">2020-09-10T14:44:04Z</dcterms:modified>
</cp:coreProperties>
</file>